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6"/>
    <p:restoredTop sz="94581"/>
  </p:normalViewPr>
  <p:slideViewPr>
    <p:cSldViewPr snapToGrid="0">
      <p:cViewPr varScale="1">
        <p:scale>
          <a:sx n="113" d="100"/>
          <a:sy n="113"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6F28-AFBD-6F3D-FBBD-F721DD5195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A1FD1-8ED8-6BA1-A47A-4218F810A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E21EF-3F9D-F5F5-5F2F-199ED672AC1D}"/>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E373D5E9-7CEC-12F5-8126-5FE9D9AD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7E65E-6D9A-43BF-F46D-FDDFC9E1933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01486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1D5B-4703-B07C-81AE-6FE498D4B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D2E82-9035-EE4B-69A4-17A296617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D151D-8B34-A0F6-ECD7-C1B5F0879B40}"/>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D98A7327-39ED-D8CF-F4DA-379AF6C06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22076-ECC4-8FC7-1CC8-46F2A0803DE7}"/>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73472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DDE8E-30E3-6DC7-25BF-DBF8711CC9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A32426-73E0-638A-58AD-856CB5D642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CF85C-C561-043A-D67B-7938BB087A02}"/>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515A864F-9D16-68D4-7FB5-CFBC6EAED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B9B88-419E-83C6-8711-6E2D470FA9D8}"/>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1939713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C585-3D6A-99A5-74CC-11085C8C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78B745-3D08-BDC1-7274-96D9F6CFFC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B366B-0881-F64E-028E-B56DB7B2582B}"/>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EEF1C93A-3439-A0D8-0488-5A87AC3E3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B7D54-3B41-8247-BFE2-A338F72BF76E}"/>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70449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9AFB-B4E9-4D82-2BDB-D036874EA9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1CCC96-45ED-C165-924A-2843A8B1AB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FD3AB-D07B-64C2-913C-FC686038895A}"/>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26E28C02-C213-65C1-0559-8045BE031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E1F90-44C9-1CD0-0B9D-206F579E835B}"/>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246644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588A-1C67-2AFA-4C13-58559A031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152846-2E86-E608-E3CB-6C0E74E2F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92A2DD-D39F-CABB-4840-10C97DB22D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4E6C-9740-ABF6-F4A7-8CD5530F42F1}"/>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6" name="Footer Placeholder 5">
            <a:extLst>
              <a:ext uri="{FF2B5EF4-FFF2-40B4-BE49-F238E27FC236}">
                <a16:creationId xmlns:a16="http://schemas.microsoft.com/office/drawing/2014/main" id="{D85F2250-BBAA-6D3B-9735-E3257BCC3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B15F2-BC12-D94D-E00F-FB6F6CA56BC6}"/>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614629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3880-F555-AD97-7737-DC33F64562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38A14-C092-DAC0-F4A1-2B9C4456B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072F8-B3D0-DB77-836C-676F5C6C2E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B3C193-1149-C6E5-45F9-00D0C302D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7C317-3D47-071E-0EAC-98A3F84086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03A43B-7D2A-BFBE-87AF-541818C25C2F}"/>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8" name="Footer Placeholder 7">
            <a:extLst>
              <a:ext uri="{FF2B5EF4-FFF2-40B4-BE49-F238E27FC236}">
                <a16:creationId xmlns:a16="http://schemas.microsoft.com/office/drawing/2014/main" id="{95813122-45FF-ECD1-456F-AE2DB6363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4BB8FB-B11E-C232-9413-8D674E5C209C}"/>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9668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D117-9D63-5D2E-2E96-7D2A4F1B1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B75C4E-C1A9-AA98-4E1B-457668E37508}"/>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4" name="Footer Placeholder 3">
            <a:extLst>
              <a:ext uri="{FF2B5EF4-FFF2-40B4-BE49-F238E27FC236}">
                <a16:creationId xmlns:a16="http://schemas.microsoft.com/office/drawing/2014/main" id="{0511F6E7-1B4F-88E1-B66F-781BAE4DC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8DDF4-4E4C-1AEB-6E68-78F3D63249E5}"/>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1460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7ECB3-3497-48F1-4FCF-CE75E41836D4}"/>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3" name="Footer Placeholder 2">
            <a:extLst>
              <a:ext uri="{FF2B5EF4-FFF2-40B4-BE49-F238E27FC236}">
                <a16:creationId xmlns:a16="http://schemas.microsoft.com/office/drawing/2014/main" id="{5D9A959F-3A43-3007-4753-777331F0FE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863BE5-4DCE-ED14-7B47-F30A1F81B142}"/>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87167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8D97-B2E2-5D0D-C2CC-55A0F7E03C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889918-3772-A23C-03DB-EB5B82A0D6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2835D9-8018-FC4C-C0AD-A58F80165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A3B03-B403-C764-F2E6-6FA93A628429}"/>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6" name="Footer Placeholder 5">
            <a:extLst>
              <a:ext uri="{FF2B5EF4-FFF2-40B4-BE49-F238E27FC236}">
                <a16:creationId xmlns:a16="http://schemas.microsoft.com/office/drawing/2014/main" id="{430C70D2-DA56-5503-717E-81C867E81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112B9-64DF-A43B-01F8-EB7FCC3057BD}"/>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906692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51A4-0D53-3F53-B101-1E33E50D6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ADDC6-2CC0-6F6C-02BB-9C574FCC6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17394-3077-5302-CD02-679BE71EE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85E4A-83C3-4C2A-4AB3-2927E9EE8299}"/>
              </a:ext>
            </a:extLst>
          </p:cNvPr>
          <p:cNvSpPr>
            <a:spLocks noGrp="1"/>
          </p:cNvSpPr>
          <p:nvPr>
            <p:ph type="dt" sz="half" idx="10"/>
          </p:nvPr>
        </p:nvSpPr>
        <p:spPr/>
        <p:txBody>
          <a:bodyPr/>
          <a:lstStyle/>
          <a:p>
            <a:fld id="{8A802AF3-41D2-CA47-836E-A55AC4D5B206}" type="datetimeFigureOut">
              <a:rPr lang="en-US" smtClean="0"/>
              <a:t>9/30/24</a:t>
            </a:fld>
            <a:endParaRPr lang="en-US"/>
          </a:p>
        </p:txBody>
      </p:sp>
      <p:sp>
        <p:nvSpPr>
          <p:cNvPr id="6" name="Footer Placeholder 5">
            <a:extLst>
              <a:ext uri="{FF2B5EF4-FFF2-40B4-BE49-F238E27FC236}">
                <a16:creationId xmlns:a16="http://schemas.microsoft.com/office/drawing/2014/main" id="{2312BCEA-CBE8-A343-5E01-4C7330693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AA044-3221-97B5-5A5C-6D031E5BA601}"/>
              </a:ext>
            </a:extLst>
          </p:cNvPr>
          <p:cNvSpPr>
            <a:spLocks noGrp="1"/>
          </p:cNvSpPr>
          <p:nvPr>
            <p:ph type="sldNum" sz="quarter" idx="12"/>
          </p:nvPr>
        </p:nvSpPr>
        <p:spPr/>
        <p:txBody>
          <a:bodyPr/>
          <a:lstStyle/>
          <a:p>
            <a:fld id="{4D736339-3900-2B4A-93F4-D934630AFD92}" type="slidenum">
              <a:rPr lang="en-US" smtClean="0"/>
              <a:t>‹#›</a:t>
            </a:fld>
            <a:endParaRPr lang="en-US"/>
          </a:p>
        </p:txBody>
      </p:sp>
    </p:spTree>
    <p:extLst>
      <p:ext uri="{BB962C8B-B14F-4D97-AF65-F5344CB8AC3E}">
        <p14:creationId xmlns:p14="http://schemas.microsoft.com/office/powerpoint/2010/main" val="35575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F143AA-556A-6098-47CA-946F5B11E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EE2B89-F742-A179-1D72-E2C174D36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34E6B-2CFF-ED45-CEEA-0D426B990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02AF3-41D2-CA47-836E-A55AC4D5B206}" type="datetimeFigureOut">
              <a:rPr lang="en-US" smtClean="0"/>
              <a:t>9/30/24</a:t>
            </a:fld>
            <a:endParaRPr lang="en-US"/>
          </a:p>
        </p:txBody>
      </p:sp>
      <p:sp>
        <p:nvSpPr>
          <p:cNvPr id="5" name="Footer Placeholder 4">
            <a:extLst>
              <a:ext uri="{FF2B5EF4-FFF2-40B4-BE49-F238E27FC236}">
                <a16:creationId xmlns:a16="http://schemas.microsoft.com/office/drawing/2014/main" id="{5D71134D-6EB9-FC67-5251-157ACB9FE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98EAD4-C8D5-504C-9358-8FC5003F85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736339-3900-2B4A-93F4-D934630AFD92}" type="slidenum">
              <a:rPr lang="en-US" smtClean="0"/>
              <a:t>‹#›</a:t>
            </a:fld>
            <a:endParaRPr lang="en-US"/>
          </a:p>
        </p:txBody>
      </p:sp>
    </p:spTree>
    <p:extLst>
      <p:ext uri="{BB962C8B-B14F-4D97-AF65-F5344CB8AC3E}">
        <p14:creationId xmlns:p14="http://schemas.microsoft.com/office/powerpoint/2010/main" val="3559435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3C7-1461-45F6-F7E5-2D58D171725A}"/>
              </a:ext>
            </a:extLst>
          </p:cNvPr>
          <p:cNvSpPr>
            <a:spLocks noGrp="1"/>
          </p:cNvSpPr>
          <p:nvPr>
            <p:ph type="ctrTitle"/>
          </p:nvPr>
        </p:nvSpPr>
        <p:spPr/>
        <p:txBody>
          <a:bodyPr/>
          <a:lstStyle/>
          <a:p>
            <a:r>
              <a:rPr lang="en-US" dirty="0"/>
              <a:t>Repeatability </a:t>
            </a:r>
          </a:p>
        </p:txBody>
      </p:sp>
      <p:sp>
        <p:nvSpPr>
          <p:cNvPr id="3" name="Subtitle 2">
            <a:extLst>
              <a:ext uri="{FF2B5EF4-FFF2-40B4-BE49-F238E27FC236}">
                <a16:creationId xmlns:a16="http://schemas.microsoft.com/office/drawing/2014/main" id="{C8D1E9C6-39E0-AB96-73FF-5BC548F29D47}"/>
              </a:ext>
            </a:extLst>
          </p:cNvPr>
          <p:cNvSpPr>
            <a:spLocks noGrp="1"/>
          </p:cNvSpPr>
          <p:nvPr>
            <p:ph type="subTitle" idx="1"/>
          </p:nvPr>
        </p:nvSpPr>
        <p:spPr/>
        <p:txBody>
          <a:bodyPr/>
          <a:lstStyle/>
          <a:p>
            <a:r>
              <a:rPr lang="en-US" dirty="0"/>
              <a:t>Aneesh Batchu</a:t>
            </a:r>
          </a:p>
          <a:p>
            <a:r>
              <a:rPr lang="en-US" dirty="0"/>
              <a:t>October 5th, 2024</a:t>
            </a:r>
          </a:p>
        </p:txBody>
      </p:sp>
    </p:spTree>
    <p:extLst>
      <p:ext uri="{BB962C8B-B14F-4D97-AF65-F5344CB8AC3E}">
        <p14:creationId xmlns:p14="http://schemas.microsoft.com/office/powerpoint/2010/main" val="2572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DE38-E79C-8996-847F-7BEEFF3199C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4217BF1F-4136-B61B-4EA2-7894F47129DD}"/>
              </a:ext>
            </a:extLst>
          </p:cNvPr>
          <p:cNvPicPr>
            <a:picLocks noGrp="1" noChangeAspect="1"/>
          </p:cNvPicPr>
          <p:nvPr>
            <p:ph idx="1"/>
          </p:nvPr>
        </p:nvPicPr>
        <p:blipFill>
          <a:blip r:embed="rId2"/>
          <a:stretch>
            <a:fillRect/>
          </a:stretch>
        </p:blipFill>
        <p:spPr>
          <a:xfrm>
            <a:off x="6096000" y="1903932"/>
            <a:ext cx="5801784" cy="4351338"/>
          </a:xfrm>
          <a:prstGeom prst="rect">
            <a:avLst/>
          </a:prstGeom>
        </p:spPr>
      </p:pic>
      <p:pic>
        <p:nvPicPr>
          <p:cNvPr id="6" name="Picture 5">
            <a:extLst>
              <a:ext uri="{FF2B5EF4-FFF2-40B4-BE49-F238E27FC236}">
                <a16:creationId xmlns:a16="http://schemas.microsoft.com/office/drawing/2014/main" id="{9C2AF1B2-87FD-7D96-2C53-524960B24A7A}"/>
              </a:ext>
            </a:extLst>
          </p:cNvPr>
          <p:cNvPicPr>
            <a:picLocks noChangeAspect="1"/>
          </p:cNvPicPr>
          <p:nvPr/>
        </p:nvPicPr>
        <p:blipFill>
          <a:blip r:embed="rId3"/>
          <a:stretch>
            <a:fillRect/>
          </a:stretch>
        </p:blipFill>
        <p:spPr>
          <a:xfrm>
            <a:off x="567981" y="1903932"/>
            <a:ext cx="5803392" cy="4352544"/>
          </a:xfrm>
          <a:prstGeom prst="rect">
            <a:avLst/>
          </a:prstGeom>
        </p:spPr>
      </p:pic>
    </p:spTree>
    <p:extLst>
      <p:ext uri="{BB962C8B-B14F-4D97-AF65-F5344CB8AC3E}">
        <p14:creationId xmlns:p14="http://schemas.microsoft.com/office/powerpoint/2010/main" val="158928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3B05-3F4B-5B39-CCCD-A8BBE233C1A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C898976B-D8EA-2A45-7D2B-1416533AB258}"/>
              </a:ext>
            </a:extLst>
          </p:cNvPr>
          <p:cNvPicPr>
            <a:picLocks noGrp="1" noChangeAspect="1"/>
          </p:cNvPicPr>
          <p:nvPr>
            <p:ph idx="1"/>
          </p:nvPr>
        </p:nvPicPr>
        <p:blipFill>
          <a:blip r:embed="rId2"/>
          <a:stretch>
            <a:fillRect/>
          </a:stretch>
        </p:blipFill>
        <p:spPr>
          <a:xfrm>
            <a:off x="6096000" y="2016999"/>
            <a:ext cx="5801784" cy="4351338"/>
          </a:xfrm>
          <a:prstGeom prst="rect">
            <a:avLst/>
          </a:prstGeom>
        </p:spPr>
      </p:pic>
      <p:pic>
        <p:nvPicPr>
          <p:cNvPr id="6" name="Picture 5">
            <a:extLst>
              <a:ext uri="{FF2B5EF4-FFF2-40B4-BE49-F238E27FC236}">
                <a16:creationId xmlns:a16="http://schemas.microsoft.com/office/drawing/2014/main" id="{38165DE7-54E9-A530-EA1B-557547C6E618}"/>
              </a:ext>
            </a:extLst>
          </p:cNvPr>
          <p:cNvPicPr>
            <a:picLocks noChangeAspect="1"/>
          </p:cNvPicPr>
          <p:nvPr/>
        </p:nvPicPr>
        <p:blipFill>
          <a:blip r:embed="rId3"/>
          <a:stretch>
            <a:fillRect/>
          </a:stretch>
        </p:blipFill>
        <p:spPr>
          <a:xfrm>
            <a:off x="294216" y="2015793"/>
            <a:ext cx="5803392" cy="4352544"/>
          </a:xfrm>
          <a:prstGeom prst="rect">
            <a:avLst/>
          </a:prstGeom>
        </p:spPr>
      </p:pic>
    </p:spTree>
    <p:extLst>
      <p:ext uri="{BB962C8B-B14F-4D97-AF65-F5344CB8AC3E}">
        <p14:creationId xmlns:p14="http://schemas.microsoft.com/office/powerpoint/2010/main" val="46823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B155-C418-00D6-37CB-1E8ED2A33B63}"/>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59FC5A9-C9C4-1ECA-D598-9A8F6CC342F1}"/>
              </a:ext>
            </a:extLst>
          </p:cNvPr>
          <p:cNvPicPr>
            <a:picLocks noGrp="1" noChangeAspect="1"/>
          </p:cNvPicPr>
          <p:nvPr>
            <p:ph idx="1"/>
          </p:nvPr>
        </p:nvPicPr>
        <p:blipFill>
          <a:blip r:embed="rId2"/>
          <a:stretch>
            <a:fillRect/>
          </a:stretch>
        </p:blipFill>
        <p:spPr>
          <a:xfrm>
            <a:off x="5864646" y="1822890"/>
            <a:ext cx="5801784" cy="4351338"/>
          </a:xfrm>
          <a:prstGeom prst="rect">
            <a:avLst/>
          </a:prstGeom>
        </p:spPr>
      </p:pic>
      <p:pic>
        <p:nvPicPr>
          <p:cNvPr id="6" name="Picture 5">
            <a:extLst>
              <a:ext uri="{FF2B5EF4-FFF2-40B4-BE49-F238E27FC236}">
                <a16:creationId xmlns:a16="http://schemas.microsoft.com/office/drawing/2014/main" id="{674E23E8-93BF-C888-151E-231A67D37665}"/>
              </a:ext>
            </a:extLst>
          </p:cNvPr>
          <p:cNvPicPr>
            <a:picLocks noChangeAspect="1"/>
          </p:cNvPicPr>
          <p:nvPr/>
        </p:nvPicPr>
        <p:blipFill>
          <a:blip r:embed="rId3"/>
          <a:stretch>
            <a:fillRect/>
          </a:stretch>
        </p:blipFill>
        <p:spPr>
          <a:xfrm>
            <a:off x="292608" y="1821684"/>
            <a:ext cx="5803392" cy="4352544"/>
          </a:xfrm>
          <a:prstGeom prst="rect">
            <a:avLst/>
          </a:prstGeom>
        </p:spPr>
      </p:pic>
    </p:spTree>
    <p:extLst>
      <p:ext uri="{BB962C8B-B14F-4D97-AF65-F5344CB8AC3E}">
        <p14:creationId xmlns:p14="http://schemas.microsoft.com/office/powerpoint/2010/main" val="36398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AD86-C883-5C3E-7462-5056BB79A359}"/>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21323D3B-93F7-18D3-2E13-D2B497F8B776}"/>
              </a:ext>
            </a:extLst>
          </p:cNvPr>
          <p:cNvPicPr>
            <a:picLocks noGrp="1" noChangeAspect="1"/>
          </p:cNvPicPr>
          <p:nvPr>
            <p:ph idx="1"/>
          </p:nvPr>
        </p:nvPicPr>
        <p:blipFill>
          <a:blip r:embed="rId2"/>
          <a:stretch>
            <a:fillRect/>
          </a:stretch>
        </p:blipFill>
        <p:spPr>
          <a:xfrm>
            <a:off x="6004409" y="1792575"/>
            <a:ext cx="5801784" cy="4351338"/>
          </a:xfrm>
          <a:prstGeom prst="rect">
            <a:avLst/>
          </a:prstGeom>
        </p:spPr>
      </p:pic>
      <p:pic>
        <p:nvPicPr>
          <p:cNvPr id="6" name="Picture 5">
            <a:extLst>
              <a:ext uri="{FF2B5EF4-FFF2-40B4-BE49-F238E27FC236}">
                <a16:creationId xmlns:a16="http://schemas.microsoft.com/office/drawing/2014/main" id="{B9D8344F-A0C5-BCF5-3F9E-6ADB6029C68E}"/>
              </a:ext>
            </a:extLst>
          </p:cNvPr>
          <p:cNvPicPr>
            <a:picLocks noChangeAspect="1"/>
          </p:cNvPicPr>
          <p:nvPr/>
        </p:nvPicPr>
        <p:blipFill>
          <a:blip r:embed="rId3"/>
          <a:stretch>
            <a:fillRect/>
          </a:stretch>
        </p:blipFill>
        <p:spPr>
          <a:xfrm>
            <a:off x="292608" y="1791369"/>
            <a:ext cx="5803392" cy="4352544"/>
          </a:xfrm>
          <a:prstGeom prst="rect">
            <a:avLst/>
          </a:prstGeom>
        </p:spPr>
      </p:pic>
    </p:spTree>
    <p:extLst>
      <p:ext uri="{BB962C8B-B14F-4D97-AF65-F5344CB8AC3E}">
        <p14:creationId xmlns:p14="http://schemas.microsoft.com/office/powerpoint/2010/main" val="961443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13A5-340D-6327-A57D-676433A4AB5C}"/>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6906EB25-DE2E-BF08-008A-2643E02161DB}"/>
              </a:ext>
            </a:extLst>
          </p:cNvPr>
          <p:cNvPicPr>
            <a:picLocks noGrp="1" noChangeAspect="1"/>
          </p:cNvPicPr>
          <p:nvPr>
            <p:ph idx="1"/>
          </p:nvPr>
        </p:nvPicPr>
        <p:blipFill>
          <a:blip r:embed="rId2"/>
          <a:stretch>
            <a:fillRect/>
          </a:stretch>
        </p:blipFill>
        <p:spPr>
          <a:xfrm>
            <a:off x="5695235" y="1859901"/>
            <a:ext cx="5801784" cy="4351338"/>
          </a:xfrm>
          <a:prstGeom prst="rect">
            <a:avLst/>
          </a:prstGeom>
        </p:spPr>
      </p:pic>
      <p:pic>
        <p:nvPicPr>
          <p:cNvPr id="6" name="Picture 5">
            <a:extLst>
              <a:ext uri="{FF2B5EF4-FFF2-40B4-BE49-F238E27FC236}">
                <a16:creationId xmlns:a16="http://schemas.microsoft.com/office/drawing/2014/main" id="{F317CD93-3526-B433-990D-C2413251F02D}"/>
              </a:ext>
            </a:extLst>
          </p:cNvPr>
          <p:cNvPicPr>
            <a:picLocks noChangeAspect="1"/>
          </p:cNvPicPr>
          <p:nvPr/>
        </p:nvPicPr>
        <p:blipFill>
          <a:blip r:embed="rId3"/>
          <a:stretch>
            <a:fillRect/>
          </a:stretch>
        </p:blipFill>
        <p:spPr>
          <a:xfrm>
            <a:off x="292608" y="1859901"/>
            <a:ext cx="5803392" cy="4352544"/>
          </a:xfrm>
          <a:prstGeom prst="rect">
            <a:avLst/>
          </a:prstGeom>
        </p:spPr>
      </p:pic>
    </p:spTree>
    <p:extLst>
      <p:ext uri="{BB962C8B-B14F-4D97-AF65-F5344CB8AC3E}">
        <p14:creationId xmlns:p14="http://schemas.microsoft.com/office/powerpoint/2010/main" val="427206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D3CE-7B1E-8E8E-D49E-FCEA757397D7}"/>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E814D437-FC40-0F23-F833-1C4AFBAAEDBF}"/>
              </a:ext>
            </a:extLst>
          </p:cNvPr>
          <p:cNvPicPr>
            <a:picLocks noGrp="1" noChangeAspect="1"/>
          </p:cNvPicPr>
          <p:nvPr>
            <p:ph idx="1"/>
          </p:nvPr>
        </p:nvPicPr>
        <p:blipFill>
          <a:blip r:embed="rId2"/>
          <a:stretch>
            <a:fillRect/>
          </a:stretch>
        </p:blipFill>
        <p:spPr>
          <a:xfrm>
            <a:off x="5640151" y="1837848"/>
            <a:ext cx="5801784" cy="4351338"/>
          </a:xfrm>
          <a:prstGeom prst="rect">
            <a:avLst/>
          </a:prstGeom>
        </p:spPr>
      </p:pic>
      <p:pic>
        <p:nvPicPr>
          <p:cNvPr id="6" name="Picture 5">
            <a:extLst>
              <a:ext uri="{FF2B5EF4-FFF2-40B4-BE49-F238E27FC236}">
                <a16:creationId xmlns:a16="http://schemas.microsoft.com/office/drawing/2014/main" id="{A9961AD5-6381-409C-E4C5-3C0B4FA47186}"/>
              </a:ext>
            </a:extLst>
          </p:cNvPr>
          <p:cNvPicPr>
            <a:picLocks noChangeAspect="1"/>
          </p:cNvPicPr>
          <p:nvPr/>
        </p:nvPicPr>
        <p:blipFill>
          <a:blip r:embed="rId3"/>
          <a:stretch>
            <a:fillRect/>
          </a:stretch>
        </p:blipFill>
        <p:spPr>
          <a:xfrm>
            <a:off x="292608" y="1836642"/>
            <a:ext cx="5803392" cy="4352544"/>
          </a:xfrm>
          <a:prstGeom prst="rect">
            <a:avLst/>
          </a:prstGeom>
        </p:spPr>
      </p:pic>
    </p:spTree>
    <p:extLst>
      <p:ext uri="{BB962C8B-B14F-4D97-AF65-F5344CB8AC3E}">
        <p14:creationId xmlns:p14="http://schemas.microsoft.com/office/powerpoint/2010/main" val="365116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BE82-8B89-9EE7-E022-61999FC5F49D}"/>
              </a:ext>
            </a:extLst>
          </p:cNvPr>
          <p:cNvSpPr>
            <a:spLocks noGrp="1"/>
          </p:cNvSpPr>
          <p:nvPr>
            <p:ph type="title"/>
          </p:nvPr>
        </p:nvSpPr>
        <p:spPr/>
        <p:txBody>
          <a:bodyPr>
            <a:noAutofit/>
          </a:bodyPr>
          <a:lstStyle/>
          <a:p>
            <a:pPr algn="just"/>
            <a:r>
              <a:rPr lang="en-US" sz="2000" dirty="0"/>
              <a:t>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a:t>
            </a:r>
          </a:p>
        </p:txBody>
      </p:sp>
      <p:pic>
        <p:nvPicPr>
          <p:cNvPr id="5" name="Content Placeholder 4">
            <a:extLst>
              <a:ext uri="{FF2B5EF4-FFF2-40B4-BE49-F238E27FC236}">
                <a16:creationId xmlns:a16="http://schemas.microsoft.com/office/drawing/2014/main" id="{B485875D-1831-EF0B-62C4-B74E158180E0}"/>
              </a:ext>
            </a:extLst>
          </p:cNvPr>
          <p:cNvPicPr>
            <a:picLocks noGrp="1" noChangeAspect="1"/>
          </p:cNvPicPr>
          <p:nvPr>
            <p:ph idx="1"/>
          </p:nvPr>
        </p:nvPicPr>
        <p:blipFill>
          <a:blip r:embed="rId2"/>
          <a:stretch>
            <a:fillRect/>
          </a:stretch>
        </p:blipFill>
        <p:spPr>
          <a:xfrm>
            <a:off x="5805404" y="1690688"/>
            <a:ext cx="5801784" cy="4351338"/>
          </a:xfrm>
          <a:prstGeom prst="rect">
            <a:avLst/>
          </a:prstGeom>
        </p:spPr>
      </p:pic>
      <p:pic>
        <p:nvPicPr>
          <p:cNvPr id="9" name="Picture 8">
            <a:extLst>
              <a:ext uri="{FF2B5EF4-FFF2-40B4-BE49-F238E27FC236}">
                <a16:creationId xmlns:a16="http://schemas.microsoft.com/office/drawing/2014/main" id="{E5CD30BB-1A55-1606-8AB4-000B32AA4AEC}"/>
              </a:ext>
            </a:extLst>
          </p:cNvPr>
          <p:cNvPicPr>
            <a:picLocks noChangeAspect="1"/>
          </p:cNvPicPr>
          <p:nvPr/>
        </p:nvPicPr>
        <p:blipFill>
          <a:blip r:embed="rId3"/>
          <a:stretch>
            <a:fillRect/>
          </a:stretch>
        </p:blipFill>
        <p:spPr>
          <a:xfrm>
            <a:off x="292608" y="1824419"/>
            <a:ext cx="5803392" cy="4352544"/>
          </a:xfrm>
          <a:prstGeom prst="rect">
            <a:avLst/>
          </a:prstGeom>
        </p:spPr>
      </p:pic>
    </p:spTree>
    <p:extLst>
      <p:ext uri="{BB962C8B-B14F-4D97-AF65-F5344CB8AC3E}">
        <p14:creationId xmlns:p14="http://schemas.microsoft.com/office/powerpoint/2010/main" val="3896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A60F-5400-154E-7500-AEA0CF8DE21F}"/>
              </a:ext>
            </a:extLst>
          </p:cNvPr>
          <p:cNvSpPr>
            <a:spLocks noGrp="1"/>
          </p:cNvSpPr>
          <p:nvPr>
            <p:ph type="title"/>
          </p:nvPr>
        </p:nvSpPr>
        <p:spPr/>
        <p:txBody>
          <a:bodyPr>
            <a:noAutofit/>
          </a:bodyPr>
          <a:lstStyle/>
          <a:p>
            <a:r>
              <a:rPr lang="en-US" sz="2800" dirty="0"/>
              <a:t>The standard deviation and mean of the orthogonal distances from the hand-labeled boundary points to computed boundary points for different test track runs</a:t>
            </a:r>
          </a:p>
        </p:txBody>
      </p:sp>
      <p:graphicFrame>
        <p:nvGraphicFramePr>
          <p:cNvPr id="4" name="Content Placeholder 3">
            <a:extLst>
              <a:ext uri="{FF2B5EF4-FFF2-40B4-BE49-F238E27FC236}">
                <a16:creationId xmlns:a16="http://schemas.microsoft.com/office/drawing/2014/main" id="{E01C02DF-4A7F-1ACD-FEE0-19F7776F4008}"/>
              </a:ext>
            </a:extLst>
          </p:cNvPr>
          <p:cNvGraphicFramePr>
            <a:graphicFrameLocks noGrp="1"/>
          </p:cNvGraphicFramePr>
          <p:nvPr>
            <p:ph idx="1"/>
            <p:extLst>
              <p:ext uri="{D42A27DB-BD31-4B8C-83A1-F6EECF244321}">
                <p14:modId xmlns:p14="http://schemas.microsoft.com/office/powerpoint/2010/main" val="1053102666"/>
              </p:ext>
            </p:extLst>
          </p:nvPr>
        </p:nvGraphicFramePr>
        <p:xfrm>
          <a:off x="838200" y="1825625"/>
          <a:ext cx="10515597" cy="29667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2860678"/>
                    </a:ext>
                  </a:extLst>
                </a:gridCol>
                <a:gridCol w="3505199">
                  <a:extLst>
                    <a:ext uri="{9D8B030D-6E8A-4147-A177-3AD203B41FA5}">
                      <a16:colId xmlns:a16="http://schemas.microsoft.com/office/drawing/2014/main" val="3769012021"/>
                    </a:ext>
                  </a:extLst>
                </a:gridCol>
                <a:gridCol w="3505199">
                  <a:extLst>
                    <a:ext uri="{9D8B030D-6E8A-4147-A177-3AD203B41FA5}">
                      <a16:colId xmlns:a16="http://schemas.microsoft.com/office/drawing/2014/main" val="1419172342"/>
                    </a:ext>
                  </a:extLst>
                </a:gridCol>
              </a:tblGrid>
              <a:tr h="370840">
                <a:tc>
                  <a:txBody>
                    <a:bodyPr/>
                    <a:lstStyle/>
                    <a:p>
                      <a:r>
                        <a:rPr lang="en-US" dirty="0"/>
                        <a:t>Run</a:t>
                      </a:r>
                    </a:p>
                  </a:txBody>
                  <a:tcPr/>
                </a:tc>
                <a:tc>
                  <a:txBody>
                    <a:bodyPr/>
                    <a:lstStyle/>
                    <a:p>
                      <a:r>
                        <a:rPr lang="en-US" dirty="0"/>
                        <a:t>Standard Deviation</a:t>
                      </a:r>
                    </a:p>
                  </a:txBody>
                  <a:tcPr/>
                </a:tc>
                <a:tc>
                  <a:txBody>
                    <a:bodyPr/>
                    <a:lstStyle/>
                    <a:p>
                      <a:r>
                        <a:rPr lang="en-US" dirty="0"/>
                        <a:t>Mean</a:t>
                      </a:r>
                    </a:p>
                  </a:txBody>
                  <a:tcPr/>
                </a:tc>
                <a:extLst>
                  <a:ext uri="{0D108BD9-81ED-4DB2-BD59-A6C34878D82A}">
                    <a16:rowId xmlns:a16="http://schemas.microsoft.com/office/drawing/2014/main" val="2029747373"/>
                  </a:ext>
                </a:extLst>
              </a:tr>
              <a:tr h="370840">
                <a:tc>
                  <a:txBody>
                    <a:bodyPr/>
                    <a:lstStyle/>
                    <a:p>
                      <a:r>
                        <a:rPr lang="en-US" dirty="0"/>
                        <a:t>Initial Run</a:t>
                      </a:r>
                    </a:p>
                  </a:txBody>
                  <a:tcPr/>
                </a:tc>
                <a:tc>
                  <a:txBody>
                    <a:bodyPr/>
                    <a:lstStyle/>
                    <a:p>
                      <a:r>
                        <a:rPr lang="en-US" dirty="0"/>
                        <a:t>1.1646</a:t>
                      </a:r>
                    </a:p>
                  </a:txBody>
                  <a:tcPr/>
                </a:tc>
                <a:tc>
                  <a:txBody>
                    <a:bodyPr/>
                    <a:lstStyle/>
                    <a:p>
                      <a:r>
                        <a:rPr lang="en-US" dirty="0"/>
                        <a:t>-0.2078</a:t>
                      </a:r>
                    </a:p>
                  </a:txBody>
                  <a:tcPr/>
                </a:tc>
                <a:extLst>
                  <a:ext uri="{0D108BD9-81ED-4DB2-BD59-A6C34878D82A}">
                    <a16:rowId xmlns:a16="http://schemas.microsoft.com/office/drawing/2014/main" val="1831091687"/>
                  </a:ext>
                </a:extLst>
              </a:tr>
              <a:tr h="370840">
                <a:tc>
                  <a:txBody>
                    <a:bodyPr/>
                    <a:lstStyle/>
                    <a:p>
                      <a:r>
                        <a:rPr lang="en-US" dirty="0"/>
                        <a:t>Run 1</a:t>
                      </a:r>
                    </a:p>
                  </a:txBody>
                  <a:tcPr/>
                </a:tc>
                <a:tc>
                  <a:txBody>
                    <a:bodyPr/>
                    <a:lstStyle/>
                    <a:p>
                      <a:r>
                        <a:rPr lang="en-US" dirty="0"/>
                        <a:t>1.1241</a:t>
                      </a:r>
                    </a:p>
                  </a:txBody>
                  <a:tcPr/>
                </a:tc>
                <a:tc>
                  <a:txBody>
                    <a:bodyPr/>
                    <a:lstStyle/>
                    <a:p>
                      <a:r>
                        <a:rPr lang="en-US" dirty="0"/>
                        <a:t>-0.025</a:t>
                      </a:r>
                    </a:p>
                  </a:txBody>
                  <a:tcPr/>
                </a:tc>
                <a:extLst>
                  <a:ext uri="{0D108BD9-81ED-4DB2-BD59-A6C34878D82A}">
                    <a16:rowId xmlns:a16="http://schemas.microsoft.com/office/drawing/2014/main" val="2874103259"/>
                  </a:ext>
                </a:extLst>
              </a:tr>
              <a:tr h="370840">
                <a:tc>
                  <a:txBody>
                    <a:bodyPr/>
                    <a:lstStyle/>
                    <a:p>
                      <a:r>
                        <a:rPr lang="en-US" dirty="0"/>
                        <a:t>Run 2</a:t>
                      </a:r>
                    </a:p>
                  </a:txBody>
                  <a:tcPr/>
                </a:tc>
                <a:tc>
                  <a:txBody>
                    <a:bodyPr/>
                    <a:lstStyle/>
                    <a:p>
                      <a:r>
                        <a:rPr lang="en-US" dirty="0"/>
                        <a:t>1.4008</a:t>
                      </a:r>
                    </a:p>
                  </a:txBody>
                  <a:tcPr/>
                </a:tc>
                <a:tc>
                  <a:txBody>
                    <a:bodyPr/>
                    <a:lstStyle/>
                    <a:p>
                      <a:r>
                        <a:rPr lang="en-US" dirty="0"/>
                        <a:t>0.1969</a:t>
                      </a:r>
                    </a:p>
                  </a:txBody>
                  <a:tcPr/>
                </a:tc>
                <a:extLst>
                  <a:ext uri="{0D108BD9-81ED-4DB2-BD59-A6C34878D82A}">
                    <a16:rowId xmlns:a16="http://schemas.microsoft.com/office/drawing/2014/main" val="4045151190"/>
                  </a:ext>
                </a:extLst>
              </a:tr>
              <a:tr h="370840">
                <a:tc>
                  <a:txBody>
                    <a:bodyPr/>
                    <a:lstStyle/>
                    <a:p>
                      <a:r>
                        <a:rPr lang="en-US" dirty="0"/>
                        <a:t>Run 3</a:t>
                      </a:r>
                    </a:p>
                  </a:txBody>
                  <a:tcPr/>
                </a:tc>
                <a:tc>
                  <a:txBody>
                    <a:bodyPr/>
                    <a:lstStyle/>
                    <a:p>
                      <a:r>
                        <a:rPr lang="en-US" dirty="0"/>
                        <a:t>1.5391</a:t>
                      </a:r>
                    </a:p>
                  </a:txBody>
                  <a:tcPr/>
                </a:tc>
                <a:tc>
                  <a:txBody>
                    <a:bodyPr/>
                    <a:lstStyle/>
                    <a:p>
                      <a:r>
                        <a:rPr lang="en-US" dirty="0"/>
                        <a:t>0.6142</a:t>
                      </a:r>
                    </a:p>
                  </a:txBody>
                  <a:tcPr/>
                </a:tc>
                <a:extLst>
                  <a:ext uri="{0D108BD9-81ED-4DB2-BD59-A6C34878D82A}">
                    <a16:rowId xmlns:a16="http://schemas.microsoft.com/office/drawing/2014/main" val="3156692308"/>
                  </a:ext>
                </a:extLst>
              </a:tr>
              <a:tr h="370840">
                <a:tc>
                  <a:txBody>
                    <a:bodyPr/>
                    <a:lstStyle/>
                    <a:p>
                      <a:r>
                        <a:rPr lang="en-US" dirty="0"/>
                        <a:t>Run 4</a:t>
                      </a:r>
                    </a:p>
                  </a:txBody>
                  <a:tcPr/>
                </a:tc>
                <a:tc>
                  <a:txBody>
                    <a:bodyPr/>
                    <a:lstStyle/>
                    <a:p>
                      <a:r>
                        <a:rPr lang="en-US" dirty="0"/>
                        <a:t>1.2715</a:t>
                      </a:r>
                    </a:p>
                  </a:txBody>
                  <a:tcPr/>
                </a:tc>
                <a:tc>
                  <a:txBody>
                    <a:bodyPr/>
                    <a:lstStyle/>
                    <a:p>
                      <a:r>
                        <a:rPr lang="en-US" dirty="0"/>
                        <a:t>0.0314</a:t>
                      </a:r>
                    </a:p>
                  </a:txBody>
                  <a:tcPr/>
                </a:tc>
                <a:extLst>
                  <a:ext uri="{0D108BD9-81ED-4DB2-BD59-A6C34878D82A}">
                    <a16:rowId xmlns:a16="http://schemas.microsoft.com/office/drawing/2014/main" val="1115280629"/>
                  </a:ext>
                </a:extLst>
              </a:tr>
              <a:tr h="370840">
                <a:tc>
                  <a:txBody>
                    <a:bodyPr/>
                    <a:lstStyle/>
                    <a:p>
                      <a:r>
                        <a:rPr lang="en-US" dirty="0"/>
                        <a:t>Run 5</a:t>
                      </a:r>
                    </a:p>
                  </a:txBody>
                  <a:tcPr/>
                </a:tc>
                <a:tc>
                  <a:txBody>
                    <a:bodyPr/>
                    <a:lstStyle/>
                    <a:p>
                      <a:r>
                        <a:rPr lang="en-US" dirty="0"/>
                        <a:t>1.4406</a:t>
                      </a:r>
                    </a:p>
                  </a:txBody>
                  <a:tcPr/>
                </a:tc>
                <a:tc>
                  <a:txBody>
                    <a:bodyPr/>
                    <a:lstStyle/>
                    <a:p>
                      <a:r>
                        <a:rPr lang="en-US" dirty="0"/>
                        <a:t>-0.3728</a:t>
                      </a:r>
                    </a:p>
                  </a:txBody>
                  <a:tcPr/>
                </a:tc>
                <a:extLst>
                  <a:ext uri="{0D108BD9-81ED-4DB2-BD59-A6C34878D82A}">
                    <a16:rowId xmlns:a16="http://schemas.microsoft.com/office/drawing/2014/main" val="637532130"/>
                  </a:ext>
                </a:extLst>
              </a:tr>
              <a:tr h="370840">
                <a:tc>
                  <a:txBody>
                    <a:bodyPr/>
                    <a:lstStyle/>
                    <a:p>
                      <a:r>
                        <a:rPr lang="en-US" dirty="0"/>
                        <a:t>Run 6</a:t>
                      </a:r>
                    </a:p>
                  </a:txBody>
                  <a:tcPr/>
                </a:tc>
                <a:tc>
                  <a:txBody>
                    <a:bodyPr/>
                    <a:lstStyle/>
                    <a:p>
                      <a:r>
                        <a:rPr lang="en-US" dirty="0"/>
                        <a:t>1.3527</a:t>
                      </a:r>
                    </a:p>
                  </a:txBody>
                  <a:tcPr/>
                </a:tc>
                <a:tc>
                  <a:txBody>
                    <a:bodyPr/>
                    <a:lstStyle/>
                    <a:p>
                      <a:r>
                        <a:rPr lang="en-US" dirty="0"/>
                        <a:t>-0.3913</a:t>
                      </a:r>
                    </a:p>
                  </a:txBody>
                  <a:tcPr/>
                </a:tc>
                <a:extLst>
                  <a:ext uri="{0D108BD9-81ED-4DB2-BD59-A6C34878D82A}">
                    <a16:rowId xmlns:a16="http://schemas.microsoft.com/office/drawing/2014/main" val="312412356"/>
                  </a:ext>
                </a:extLst>
              </a:tr>
            </a:tbl>
          </a:graphicData>
        </a:graphic>
      </p:graphicFrame>
    </p:spTree>
    <p:extLst>
      <p:ext uri="{BB962C8B-B14F-4D97-AF65-F5344CB8AC3E}">
        <p14:creationId xmlns:p14="http://schemas.microsoft.com/office/powerpoint/2010/main" val="1939000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14947</TotalTime>
  <Words>423</Words>
  <Application>Microsoft Macintosh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Repeatability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histogram of the orthogonal distances from the hand-labeled points to computed boundary points is shown in the RHS. The LLA plot shows the test track with the computed boundary points classified based on the error magnitude. Red indicates a higher error, and blue indicates a lower error </vt:lpstr>
      <vt:lpstr>The standard deviation and mean of the orthogonal distances from the hand-labeled boundary points to computed boundary points for different test track runs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Batchu, Aneesh</dc:creator>
  <cp:lastModifiedBy>Batchu, Aneesh</cp:lastModifiedBy>
  <cp:revision>8</cp:revision>
  <dcterms:created xsi:type="dcterms:W3CDTF">2024-09-20T14:44:55Z</dcterms:created>
  <dcterms:modified xsi:type="dcterms:W3CDTF">2024-10-05T17:55:51Z</dcterms:modified>
</cp:coreProperties>
</file>